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86" r:id="rId4"/>
    <p:sldId id="287" r:id="rId5"/>
    <p:sldId id="274" r:id="rId6"/>
    <p:sldId id="258" r:id="rId7"/>
    <p:sldId id="266" r:id="rId8"/>
    <p:sldId id="288" r:id="rId9"/>
    <p:sldId id="267" r:id="rId10"/>
    <p:sldId id="269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53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ED0B-F76A-4521-9B50-D422CFF060EF}" type="datetimeFigureOut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A20D-76A2-495E-8516-3CAA32E0926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B582-1FAD-4139-B5FB-669360B50365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8029-030D-413F-AEE1-533B54F878DD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B46-6E29-4989-89FD-379466A99D10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57F1-3C1F-4BD4-B5D6-7F1054818949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129A-6DAC-4B52-82B0-AB9BDAB05A56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13FB-8BE7-4432-9886-10BC7AC1CC72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B543-CBDE-4029-91CA-14A18D7882CB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9C66-F48B-4428-AE57-41AEFE7F2C40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403A-A2F2-4F1D-9061-1891BFBC6278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4718-B32F-4325-8F2D-81A42C564740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8F5-266D-4F42-9CBE-A4EC68024881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EAB2-8DD0-4345-BE25-E30D5FB59317}" type="datetime1">
              <a:rPr lang="hr-HR" smtClean="0"/>
              <a:pPr/>
              <a:t>11.11.2012.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endParaRPr lang="hr-HR" dirty="0"/>
          </a:p>
        </p:txBody>
      </p:sp>
      <p:pic>
        <p:nvPicPr>
          <p:cNvPr id="5" name="Slika 4" descr="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4926"/>
            <a:ext cx="9144000" cy="4068147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051720" y="260648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kola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1560" y="5661248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Loredana</a:t>
            </a:r>
            <a:r>
              <a:rPr lang="hr-H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Zima </a:t>
            </a:r>
            <a:r>
              <a:rPr lang="hr-HR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Krnelić</a:t>
            </a:r>
            <a:r>
              <a:rPr lang="hr-H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hr-HR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prof</a:t>
            </a:r>
            <a:r>
              <a:rPr lang="hr-H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informatike</a:t>
            </a:r>
            <a:endParaRPr lang="hr-HR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Unutarnja evaluacija: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Razredno vijeće 8.c i učenici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Projektni tim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Vanjska evaluacija:</a:t>
            </a:r>
          </a:p>
          <a:p>
            <a:pPr lvl="0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Filozofski fakultet u Rijeci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611560" y="332656"/>
            <a:ext cx="5591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Evaluacija projekta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chec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114675" cy="3495675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započeli smo ove školske godine u 8.c razredu</a:t>
            </a: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32 tableta (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tvrtke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rijednost opreme iznosi 150 000 kn</a:t>
            </a: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suradnji s Filozofskim fakultetom u Rijeci i partnerom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030296" y="332656"/>
            <a:ext cx="7205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Eksperimentalni projekt  </a:t>
            </a:r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kola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Slika 7" descr="fotografi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4089962" cy="305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će se promijeniti?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Interaktivno učenje popraćeno multimedijom i internetom (</a:t>
            </a:r>
            <a:r>
              <a:rPr lang="hr-H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wireless</a:t>
            </a: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Video materijali i digitalne knjige (</a:t>
            </a:r>
            <a:r>
              <a:rPr lang="hr-H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iBookAuthor</a:t>
            </a: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 tisuće besplatnih edukativnih aplikacija za sve predmete (učenje kroz igru)</a:t>
            </a:r>
          </a:p>
          <a:p>
            <a:endParaRPr lang="hr-HR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9" name="Slika 8" descr="apps_e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64160"/>
            <a:ext cx="5184576" cy="289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CARNet-log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16832"/>
            <a:ext cx="1650794" cy="5333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će se promijeniti?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8024" y="1628801"/>
            <a:ext cx="4176464" cy="2376264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E-mail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Pripreme za nastavu</a:t>
            </a:r>
          </a:p>
          <a:p>
            <a:r>
              <a:rPr lang="hr-HR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Online</a:t>
            </a:r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testovi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E-lektire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E-učenje</a:t>
            </a:r>
          </a:p>
          <a:p>
            <a:pPr>
              <a:buNone/>
            </a:pPr>
            <a:endParaRPr lang="hr-HR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6" name="Slika 5" descr="fotografija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456384" cy="2592288"/>
          </a:xfrm>
          <a:prstGeom prst="rect">
            <a:avLst/>
          </a:prstGeom>
        </p:spPr>
      </p:pic>
      <p:pic>
        <p:nvPicPr>
          <p:cNvPr id="7" name="Slika 6" descr="fotografija5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707904" cy="278092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36096" y="4653136"/>
            <a:ext cx="3024336" cy="16344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digitalne </a:t>
            </a:r>
          </a:p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kompetencije</a:t>
            </a:r>
          </a:p>
          <a:p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će se promijeniti?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neće dobivati gotova znanja već će sami dolaziti do istih – učitelj usmjerava i vodi učenika</a:t>
            </a:r>
          </a:p>
          <a:p>
            <a:pPr>
              <a:buNone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će biti u mogućnosti više istraživati, raditi u grupama i timovima i tako stjecati vještinu timskog rada i rješavanja problema</a:t>
            </a: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će moći učiti na putu do škole, na hodnicima škole, u parku, u autobusu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</a:t>
            </a:r>
          </a:p>
          <a:p>
            <a:pPr algn="ctr">
              <a:buNone/>
            </a:pPr>
            <a:endParaRPr lang="hr-H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Projekti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Eduknjižara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E-lektire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E-matica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E-Dnevnik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 descr="CARNet-log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650794" cy="533333"/>
          </a:xfrm>
          <a:prstGeom prst="rect">
            <a:avLst/>
          </a:prstGeom>
        </p:spPr>
      </p:pic>
      <p:pic>
        <p:nvPicPr>
          <p:cNvPr id="7" name="Slika 6" descr="enciklopedija_carn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013176"/>
            <a:ext cx="2074781" cy="7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edu-hr-por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420888"/>
            <a:ext cx="3395628" cy="190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PORTAL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725144"/>
            <a:ext cx="54991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1124744"/>
            <a:ext cx="2571750" cy="1428750"/>
          </a:xfrm>
          <a:prstGeom prst="rect">
            <a:avLst/>
          </a:prstGeom>
        </p:spPr>
      </p:pic>
      <p:pic>
        <p:nvPicPr>
          <p:cNvPr id="11" name="Rezervirano mjesto sadržaja 4" descr="ipad2626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bolji školski uspjeh učenika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aktivnost i motivacija učenika te priprema za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cjeloživotno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učenje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snalaženje u modernom digitalnom dobu i razvijanje društvene svijesti i odgovornosti prema novima tehnologijama 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izjednačavanje položaja naših učenika s učenicima visoko razvijenih zemalja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415331" y="332656"/>
            <a:ext cx="463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Ciljevi projekta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Slika 6" descr="neimenov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59335" cy="144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rasterećenje učenika smanjivanjem nastavnog  materijala (digitalni materijali)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    cijena udžbenika = cijena 1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-a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digitalizacija nastavnih sadržaja 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Moderan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KURIKULUM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415331" y="332656"/>
            <a:ext cx="463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Ciljevi projekta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textbooks_cur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9110" y="4725144"/>
            <a:ext cx="2828183" cy="2132856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Essa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Academy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(UK) - 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successed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hr-H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0" y="332656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Lighthouse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School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zervirano mjesto sadržaja 1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godine uvela tablete u nastavu i ostvarila neočekivane rezultate (čak 99 % bolji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šk.uspjeh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Slika 8" descr="134789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21088"/>
            <a:ext cx="68770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309</Words>
  <Application>Microsoft Office PowerPoint</Application>
  <PresentationFormat>Prikaz na zaslonu (4:3)</PresentationFormat>
  <Paragraphs>79</Paragraphs>
  <Slides>10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A </vt:lpstr>
      <vt:lpstr>Slajd 2</vt:lpstr>
      <vt:lpstr>Što će se promijeniti?</vt:lpstr>
      <vt:lpstr>Što će se promijeniti?</vt:lpstr>
      <vt:lpstr>Što će se promijeniti?</vt:lpstr>
      <vt:lpstr>Projekti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Loredana</dc:creator>
  <cp:lastModifiedBy>Loredana</cp:lastModifiedBy>
  <cp:revision>145</cp:revision>
  <dcterms:created xsi:type="dcterms:W3CDTF">2012-09-28T20:41:48Z</dcterms:created>
  <dcterms:modified xsi:type="dcterms:W3CDTF">2012-11-11T21:16:32Z</dcterms:modified>
</cp:coreProperties>
</file>