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ＭＳ Ｐゴシック" pitchFamily="34" charset="-128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7A00"/>
    <a:srgbClr val="919293"/>
    <a:srgbClr val="FFAE6A"/>
    <a:srgbClr val="DD8729"/>
    <a:srgbClr val="AEA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27" autoAdjust="0"/>
    <p:restoredTop sz="65934" autoAdjust="0"/>
  </p:normalViewPr>
  <p:slideViewPr>
    <p:cSldViewPr>
      <p:cViewPr>
        <p:scale>
          <a:sx n="70" d="100"/>
          <a:sy n="70" d="100"/>
        </p:scale>
        <p:origin x="-190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21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0" tIns="45714" rIns="91430" bIns="457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08F0DEC8-273C-4734-B784-4EBAECE34E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07711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4" rIns="91430" bIns="45714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4" rIns="91430" bIns="45714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14E1C707-E0E0-48B3-836F-3BA7243B8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725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50000"/>
              </a:spcBef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50000"/>
              </a:spcBef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50000"/>
              </a:spcBef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50000"/>
              </a:spcBef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50000"/>
              </a:spcBef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rgbClr val="DD8729"/>
              </a:buClr>
              <a:buSzPct val="70000"/>
              <a:buChar char="•"/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A81F1B4-2C10-45B4-89E4-BCAFA3836C61}" type="slidenum">
              <a:rPr lang="en-US" sz="12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sz="120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-"/>
            </a:pPr>
            <a:endParaRPr lang="sl-SI" dirty="0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32A26B-0F34-4063-9BDA-DC6FC6580307}" type="slidenum">
              <a:rPr lang="en-US"/>
              <a:pPr/>
              <a:t>2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58888" y="2130425"/>
            <a:ext cx="6623050" cy="1470025"/>
          </a:xfrm>
        </p:spPr>
        <p:txBody>
          <a:bodyPr/>
          <a:lstStyle>
            <a:lvl1pPr eaLnBrk="0" hangingPunct="0">
              <a:lnSpc>
                <a:spcPct val="8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65238" y="5060950"/>
            <a:ext cx="6400800" cy="1536700"/>
          </a:xfrm>
        </p:spPr>
        <p:txBody>
          <a:bodyPr/>
          <a:lstStyle>
            <a:lvl1pPr marL="0" indent="0" eaLnBrk="0" hangingPunct="0">
              <a:lnSpc>
                <a:spcPct val="50000"/>
              </a:lnSpc>
              <a:buClr>
                <a:schemeClr val="bg1"/>
              </a:buClr>
              <a:buFontTx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pic>
        <p:nvPicPr>
          <p:cNvPr id="1026" name="Picture 2" descr="C:\Users\Domen Bozeglav\Desktop\arnes_20-let_senc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312" y="611524"/>
            <a:ext cx="1980000" cy="1089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9078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3225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3875" y="485775"/>
            <a:ext cx="1966913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1550" y="485775"/>
            <a:ext cx="5749925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1758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666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6980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550" y="1844675"/>
            <a:ext cx="3703638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7588" y="1844675"/>
            <a:ext cx="3705225" cy="42814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3808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193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247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877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900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467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1550" y="485775"/>
            <a:ext cx="78692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844675"/>
            <a:ext cx="7561263" cy="428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919293"/>
          </a:solidFill>
          <a:latin typeface="Arial" charset="0"/>
          <a:ea typeface="ＭＳ Ｐゴシック" pitchFamily="1" charset="-128"/>
        </a:defRPr>
      </a:lvl9pPr>
    </p:titleStyle>
    <p:bodyStyle>
      <a:lvl1pPr marL="265113" indent="-265113" algn="l" rtl="0" fontAlgn="base">
        <a:spcBef>
          <a:spcPct val="50000"/>
        </a:spcBef>
        <a:spcAft>
          <a:spcPct val="0"/>
        </a:spcAft>
        <a:buClr>
          <a:srgbClr val="DD8729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12788" indent="-268288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latin typeface="+mn-lt"/>
        </a:defRPr>
      </a:lvl2pPr>
      <a:lvl3pPr marL="1162050" indent="-269875" algn="l" rtl="0" fontAlgn="base">
        <a:spcBef>
          <a:spcPct val="20000"/>
        </a:spcBef>
        <a:spcAft>
          <a:spcPct val="0"/>
        </a:spcAft>
        <a:buClr>
          <a:srgbClr val="DD8729"/>
        </a:buClr>
        <a:buChar char="•"/>
        <a:defRPr sz="2400">
          <a:solidFill>
            <a:schemeClr val="tx1"/>
          </a:solidFill>
          <a:latin typeface="+mn-lt"/>
        </a:defRPr>
      </a:lvl3pPr>
      <a:lvl4pPr marL="1619250" indent="-277813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4pPr>
      <a:lvl5pPr marL="2066925" indent="-268288" algn="l" rtl="0" fontAlgn="base">
        <a:spcBef>
          <a:spcPct val="20000"/>
        </a:spcBef>
        <a:spcAft>
          <a:spcPct val="0"/>
        </a:spcAft>
        <a:buClr>
          <a:srgbClr val="DD8729"/>
        </a:buClr>
        <a:buChar char="•"/>
        <a:defRPr sz="2000">
          <a:solidFill>
            <a:schemeClr val="tx1"/>
          </a:solidFill>
          <a:latin typeface="+mn-lt"/>
        </a:defRPr>
      </a:lvl5pPr>
      <a:lvl6pPr marL="2524125" indent="-268288" algn="l" rtl="0" eaLnBrk="1" fontAlgn="base" hangingPunct="1">
        <a:spcBef>
          <a:spcPct val="20000"/>
        </a:spcBef>
        <a:spcAft>
          <a:spcPct val="0"/>
        </a:spcAft>
        <a:buClr>
          <a:srgbClr val="DD8729"/>
        </a:buClr>
        <a:buChar char="•"/>
        <a:defRPr sz="2000">
          <a:solidFill>
            <a:schemeClr val="tx1"/>
          </a:solidFill>
          <a:latin typeface="+mn-lt"/>
        </a:defRPr>
      </a:lvl6pPr>
      <a:lvl7pPr marL="2981325" indent="-268288" algn="l" rtl="0" eaLnBrk="1" fontAlgn="base" hangingPunct="1">
        <a:spcBef>
          <a:spcPct val="20000"/>
        </a:spcBef>
        <a:spcAft>
          <a:spcPct val="0"/>
        </a:spcAft>
        <a:buClr>
          <a:srgbClr val="DD8729"/>
        </a:buClr>
        <a:buChar char="•"/>
        <a:defRPr sz="2000">
          <a:solidFill>
            <a:schemeClr val="tx1"/>
          </a:solidFill>
          <a:latin typeface="+mn-lt"/>
        </a:defRPr>
      </a:lvl7pPr>
      <a:lvl8pPr marL="3438525" indent="-268288" algn="l" rtl="0" eaLnBrk="1" fontAlgn="base" hangingPunct="1">
        <a:spcBef>
          <a:spcPct val="20000"/>
        </a:spcBef>
        <a:spcAft>
          <a:spcPct val="0"/>
        </a:spcAft>
        <a:buClr>
          <a:srgbClr val="DD8729"/>
        </a:buClr>
        <a:buChar char="•"/>
        <a:defRPr sz="2000">
          <a:solidFill>
            <a:schemeClr val="tx1"/>
          </a:solidFill>
          <a:latin typeface="+mn-lt"/>
        </a:defRPr>
      </a:lvl8pPr>
      <a:lvl9pPr marL="3895725" indent="-268288" algn="l" rtl="0" eaLnBrk="1" fontAlgn="base" hangingPunct="1">
        <a:spcBef>
          <a:spcPct val="20000"/>
        </a:spcBef>
        <a:spcAft>
          <a:spcPct val="0"/>
        </a:spcAft>
        <a:buClr>
          <a:srgbClr val="DD8729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pitchFamily="34" charset="-128"/>
              </a:rPr>
              <a:t>Domen</a:t>
            </a:r>
            <a:r>
              <a:rPr lang="en-US" dirty="0" smtClean="0">
                <a:ea typeface="ＭＳ Ｐゴシック" pitchFamily="34" charset="-128"/>
              </a:rPr>
              <a:t> </a:t>
            </a:r>
            <a:r>
              <a:rPr lang="en-US" dirty="0" err="1" smtClean="0">
                <a:ea typeface="ＭＳ Ｐゴシック" pitchFamily="34" charset="-128"/>
              </a:rPr>
              <a:t>Bo</a:t>
            </a:r>
            <a:r>
              <a:rPr lang="en-US" dirty="0" err="1" smtClean="0"/>
              <a:t>ž</a:t>
            </a:r>
            <a:r>
              <a:rPr lang="en-US" dirty="0" err="1" smtClean="0">
                <a:ea typeface="ＭＳ Ｐゴシック" pitchFamily="34" charset="-128"/>
              </a:rPr>
              <a:t>eglav</a:t>
            </a:r>
            <a:r>
              <a:rPr lang="sl-SI" dirty="0" smtClean="0">
                <a:ea typeface="ＭＳ Ｐゴシック" pitchFamily="34" charset="-128"/>
              </a:rPr>
              <a:t>, </a:t>
            </a:r>
            <a:r>
              <a:rPr lang="sl-SI" dirty="0" smtClean="0">
                <a:ea typeface="ＭＳ Ｐゴシック" pitchFamily="34" charset="-128"/>
              </a:rPr>
              <a:t>Arnes, </a:t>
            </a:r>
            <a:r>
              <a:rPr lang="sl-SI" dirty="0" err="1" smtClean="0">
                <a:ea typeface="ＭＳ Ｐゴシック" pitchFamily="34" charset="-128"/>
              </a:rPr>
              <a:t>Safe</a:t>
            </a:r>
            <a:r>
              <a:rPr lang="sl-SI" dirty="0" smtClean="0">
                <a:ea typeface="ＭＳ Ｐゴシック" pitchFamily="34" charset="-128"/>
              </a:rPr>
              <a:t>-si</a:t>
            </a:r>
            <a:endParaRPr lang="en-US" dirty="0" smtClean="0">
              <a:ea typeface="ＭＳ Ｐゴシック" pitchFamily="34" charset="-128"/>
            </a:endParaRPr>
          </a:p>
          <a:p>
            <a:endParaRPr lang="sl-SI" sz="500" dirty="0" smtClean="0"/>
          </a:p>
          <a:p>
            <a:r>
              <a:rPr lang="sl-SI" sz="1400" dirty="0" smtClean="0">
                <a:solidFill>
                  <a:srgbClr val="AEAEAE"/>
                </a:solidFill>
              </a:rPr>
              <a:t>CUC, </a:t>
            </a:r>
            <a:r>
              <a:rPr lang="sl-SI" sz="1400" dirty="0" err="1" smtClean="0">
                <a:solidFill>
                  <a:srgbClr val="AEAEAE"/>
                </a:solidFill>
              </a:rPr>
              <a:t>Rijeka</a:t>
            </a:r>
            <a:endParaRPr lang="sl-SI" sz="1400" dirty="0" smtClean="0">
              <a:solidFill>
                <a:srgbClr val="AEAEAE"/>
              </a:solidFill>
            </a:endParaRPr>
          </a:p>
          <a:p>
            <a:r>
              <a:rPr lang="sl-SI" sz="1400" dirty="0" smtClean="0">
                <a:solidFill>
                  <a:srgbClr val="AEAEAE"/>
                </a:solidFill>
                <a:ea typeface="ＭＳ Ｐゴシック" pitchFamily="34" charset="-128"/>
              </a:rPr>
              <a:t>13</a:t>
            </a:r>
            <a:r>
              <a:rPr lang="en-US" sz="1400" dirty="0" smtClean="0">
                <a:solidFill>
                  <a:srgbClr val="AEAEAE"/>
                </a:solidFill>
                <a:ea typeface="ＭＳ Ｐゴシック" pitchFamily="34" charset="-128"/>
              </a:rPr>
              <a:t>.</a:t>
            </a:r>
            <a:r>
              <a:rPr lang="sl-SI" sz="1400" dirty="0" smtClean="0">
                <a:solidFill>
                  <a:srgbClr val="AEAEAE"/>
                </a:solidFill>
                <a:ea typeface="ＭＳ Ｐゴシック" pitchFamily="34" charset="-128"/>
              </a:rPr>
              <a:t> 11</a:t>
            </a:r>
            <a:r>
              <a:rPr lang="en-US" sz="1400" dirty="0" smtClean="0">
                <a:solidFill>
                  <a:srgbClr val="AEAEAE"/>
                </a:solidFill>
                <a:ea typeface="ＭＳ Ｐゴシック" pitchFamily="34" charset="-128"/>
              </a:rPr>
              <a:t>.</a:t>
            </a:r>
            <a:r>
              <a:rPr lang="sl-SI" sz="1400" dirty="0" smtClean="0">
                <a:solidFill>
                  <a:srgbClr val="AEAEAE"/>
                </a:solidFill>
                <a:ea typeface="ＭＳ Ｐゴシック" pitchFamily="34" charset="-128"/>
              </a:rPr>
              <a:t> </a:t>
            </a:r>
            <a:r>
              <a:rPr lang="en-US" sz="1400" dirty="0" smtClean="0">
                <a:solidFill>
                  <a:srgbClr val="AEAEAE"/>
                </a:solidFill>
                <a:ea typeface="ＭＳ Ｐゴシック" pitchFamily="34" charset="-128"/>
              </a:rPr>
              <a:t>20</a:t>
            </a:r>
            <a:r>
              <a:rPr lang="sl-SI" sz="1400" dirty="0" smtClean="0">
                <a:solidFill>
                  <a:srgbClr val="AEAEAE"/>
                </a:solidFill>
                <a:ea typeface="ＭＳ Ｐゴシック" pitchFamily="34" charset="-128"/>
              </a:rPr>
              <a:t>12</a:t>
            </a:r>
          </a:p>
        </p:txBody>
      </p:sp>
      <p:sp>
        <p:nvSpPr>
          <p:cNvPr id="3075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1258888" y="2535238"/>
            <a:ext cx="6623050" cy="1470025"/>
          </a:xfrm>
        </p:spPr>
        <p:txBody>
          <a:bodyPr/>
          <a:lstStyle/>
          <a:p>
            <a:r>
              <a:rPr lang="en-GB" sz="5400" b="1" dirty="0"/>
              <a:t>Social Network </a:t>
            </a:r>
            <a:r>
              <a:rPr lang="en-GB" sz="5400" b="1" dirty="0" smtClean="0"/>
              <a:t>Risks</a:t>
            </a:r>
            <a:endParaRPr lang="sl-SI" sz="5400" dirty="0" smtClean="0"/>
          </a:p>
        </p:txBody>
      </p:sp>
      <p:pic>
        <p:nvPicPr>
          <p:cNvPr id="3076" name="Picture 3" descr="1168952949safe_logo_new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0975" y="5607050"/>
            <a:ext cx="2505075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27384"/>
            <a:ext cx="9144000" cy="6858000"/>
          </a:xfrm>
          <a:prstGeom prst="rect">
            <a:avLst/>
          </a:prstGeom>
          <a:solidFill>
            <a:srgbClr val="DD872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0"/>
              </a:spcBef>
              <a:buClrTx/>
              <a:buSzTx/>
              <a:buFontTx/>
              <a:buNone/>
            </a:pPr>
            <a:endParaRPr lang="sl-SI" sz="2400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971550" y="1989138"/>
            <a:ext cx="0" cy="4868862"/>
          </a:xfrm>
          <a:prstGeom prst="line">
            <a:avLst/>
          </a:prstGeom>
          <a:noFill/>
          <a:ln w="19050">
            <a:solidFill>
              <a:schemeClr val="bg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sl-SI"/>
          </a:p>
        </p:txBody>
      </p: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chemeClr val="bg1"/>
                </a:solidFill>
              </a:rPr>
              <a:t>CONTENT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AE6A"/>
              </a:buClr>
            </a:pPr>
            <a:r>
              <a:rPr lang="en-US" dirty="0" smtClean="0"/>
              <a:t>Social Network</a:t>
            </a:r>
            <a:r>
              <a:rPr lang="sl-SI" dirty="0" smtClean="0"/>
              <a:t> – </a:t>
            </a:r>
            <a:r>
              <a:rPr lang="en-US" dirty="0" smtClean="0"/>
              <a:t>what‘s the problem</a:t>
            </a:r>
          </a:p>
          <a:p>
            <a:pPr>
              <a:buClr>
                <a:srgbClr val="FFAE6A"/>
              </a:buClr>
            </a:pPr>
            <a:r>
              <a:rPr lang="en-US" dirty="0" smtClean="0"/>
              <a:t>Types of risk</a:t>
            </a:r>
          </a:p>
          <a:p>
            <a:pPr lvl="1">
              <a:buClr>
                <a:srgbClr val="FFAE6A"/>
              </a:buClr>
            </a:pPr>
            <a:r>
              <a:rPr lang="en-US" dirty="0" smtClean="0"/>
              <a:t>Viruses and hoaxes</a:t>
            </a:r>
          </a:p>
          <a:p>
            <a:pPr lvl="1">
              <a:buClr>
                <a:srgbClr val="FFAE6A"/>
              </a:buClr>
            </a:pPr>
            <a:r>
              <a:rPr lang="en-US" dirty="0" smtClean="0"/>
              <a:t>Flood of personal data</a:t>
            </a:r>
          </a:p>
          <a:p>
            <a:pPr lvl="1">
              <a:buClr>
                <a:srgbClr val="FFAE6A"/>
              </a:buClr>
            </a:pPr>
            <a:r>
              <a:rPr lang="en-US" dirty="0" smtClean="0"/>
              <a:t>Social Network as a Schoolyard</a:t>
            </a:r>
          </a:p>
          <a:p>
            <a:pPr lvl="1">
              <a:buClr>
                <a:srgbClr val="FFAE6A"/>
              </a:buClr>
            </a:pPr>
            <a:r>
              <a:rPr lang="en-US" dirty="0" smtClean="0"/>
              <a:t>Other</a:t>
            </a:r>
            <a:r>
              <a:rPr lang="sl-SI" dirty="0" smtClean="0"/>
              <a:t> </a:t>
            </a:r>
            <a:r>
              <a:rPr lang="en-US" dirty="0" smtClean="0"/>
              <a:t>risks</a:t>
            </a:r>
          </a:p>
          <a:p>
            <a:pPr>
              <a:buClr>
                <a:srgbClr val="FFAE6A"/>
              </a:buClr>
            </a:pPr>
            <a:r>
              <a:rPr lang="en-US" dirty="0" smtClean="0"/>
              <a:t>Self</a:t>
            </a:r>
            <a:r>
              <a:rPr lang="sl-SI" dirty="0" smtClean="0"/>
              <a:t>-</a:t>
            </a:r>
            <a:r>
              <a:rPr lang="en-US" dirty="0" smtClean="0"/>
              <a:t>Protection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924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nes-ms-ppt-predloga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ＭＳ Ｐゴシック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rgbClr val="DD8729"/>
          </a:buClr>
          <a:buSzPct val="70000"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  <a:cs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>
            <a:srgbClr val="DD8729"/>
          </a:buClr>
          <a:buSzPct val="70000"/>
          <a:buFontTx/>
          <a:buChar char="•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  <a:cs typeface="ＭＳ Ｐゴシック" pitchFamily="1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arnes-ms-ppt-predloga</Template>
  <TotalTime>24797</TotalTime>
  <Words>47</Words>
  <Application>Microsoft Office PowerPoint</Application>
  <PresentationFormat>On-screen Show (4:3)</PresentationFormat>
  <Paragraphs>15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arnes-ms-ppt-predloga</vt:lpstr>
      <vt:lpstr>Social Network Risks</vt:lpstr>
      <vt:lpstr>CONTENT</vt:lpstr>
    </vt:vector>
  </TitlesOfParts>
  <Company>ARNES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PREDAVANJA</dc:title>
  <dc:creator>domen</dc:creator>
  <cp:lastModifiedBy>Domen</cp:lastModifiedBy>
  <cp:revision>1648</cp:revision>
  <dcterms:created xsi:type="dcterms:W3CDTF">2010-02-22T08:17:28Z</dcterms:created>
  <dcterms:modified xsi:type="dcterms:W3CDTF">2012-10-19T23:59:55Z</dcterms:modified>
</cp:coreProperties>
</file>