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2" r:id="rId5"/>
    <p:sldId id="260" r:id="rId6"/>
    <p:sldId id="270" r:id="rId7"/>
    <p:sldId id="264" r:id="rId8"/>
    <p:sldId id="269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CECE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18" autoAdjust="0"/>
    <p:restoredTop sz="94660"/>
  </p:normalViewPr>
  <p:slideViewPr>
    <p:cSldViewPr>
      <p:cViewPr varScale="1">
        <p:scale>
          <a:sx n="86" d="100"/>
          <a:sy n="86" d="100"/>
        </p:scale>
        <p:origin x="-18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037DF-BE61-4FA3-BC6B-108C12F93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E236-184E-4278-995B-3F118D5AD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25F1-FC77-4246-910C-DC1750ED8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0D30-9580-4418-9551-0C6674F90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664B-7D97-448D-8D68-3A9F1DFA5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C2D8A-0F91-407D-9B09-B6C57510D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F0B0F-FEFD-4D5C-856E-5CC9B730A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6E2BB-E750-4C69-94BE-A0268698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229A-FE12-4BEA-9D9C-2460AE906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B2017-0F33-40C8-925A-F40FCB06B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7BC83-FB81-45C4-A222-2772E995B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476168B-0313-40EE-9149-BF19DC344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5" r:id="rId2"/>
    <p:sldLayoutId id="2147483724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5" r:id="rId9"/>
    <p:sldLayoutId id="2147483721" r:id="rId10"/>
    <p:sldLayoutId id="214748372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D2DA7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D2DA7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FADA7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625" y="993775"/>
            <a:ext cx="8072438" cy="164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hr-HR" sz="35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Primjena </a:t>
            </a:r>
            <a:r>
              <a:rPr lang="hr-HR" sz="35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Moodle</a:t>
            </a:r>
            <a:r>
              <a:rPr lang="hr-HR" sz="35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sustava za realizaciju udaljenog laboratorija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250" y="4076700"/>
            <a:ext cx="7602538" cy="25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hr-HR" sz="2000" dirty="0">
                <a:solidFill>
                  <a:schemeClr val="bg2"/>
                </a:solidFill>
                <a:cs typeface="Calibri" pitchFamily="34" charset="0"/>
              </a:rPr>
              <a:t>Marinko Lipovac</a:t>
            </a:r>
          </a:p>
          <a:p>
            <a:pPr algn="ctr">
              <a:spcAft>
                <a:spcPts val="600"/>
              </a:spcAft>
              <a:defRPr/>
            </a:pPr>
            <a:r>
              <a:rPr lang="hr-HR" sz="2000" dirty="0">
                <a:solidFill>
                  <a:schemeClr val="bg2"/>
                </a:solidFill>
                <a:cs typeface="Calibri" pitchFamily="34" charset="0"/>
              </a:rPr>
              <a:t>Siniša Zorica</a:t>
            </a:r>
          </a:p>
          <a:p>
            <a:pPr algn="ctr">
              <a:spcAft>
                <a:spcPts val="600"/>
              </a:spcAft>
              <a:defRPr/>
            </a:pPr>
            <a:r>
              <a:rPr lang="hr-HR" sz="2000" dirty="0">
                <a:solidFill>
                  <a:schemeClr val="bg2"/>
                </a:solidFill>
                <a:cs typeface="Calibri" pitchFamily="34" charset="0"/>
              </a:rPr>
              <a:t>Sandra Antunović Terzić</a:t>
            </a:r>
          </a:p>
          <a:p>
            <a:pPr algn="ctr">
              <a:spcAft>
                <a:spcPts val="600"/>
              </a:spcAft>
              <a:defRPr/>
            </a:pPr>
            <a:r>
              <a:rPr lang="hr-HR" sz="2000" dirty="0" err="1">
                <a:solidFill>
                  <a:schemeClr val="bg2"/>
                </a:solidFill>
                <a:cs typeface="Calibri" pitchFamily="34" charset="0"/>
              </a:rPr>
              <a:t>Tonko</a:t>
            </a:r>
            <a:r>
              <a:rPr lang="hr-HR" sz="2000" dirty="0">
                <a:solidFill>
                  <a:schemeClr val="bg2"/>
                </a:solidFill>
                <a:cs typeface="Calibri" pitchFamily="34" charset="0"/>
              </a:rPr>
              <a:t> Kovačević</a:t>
            </a:r>
          </a:p>
          <a:p>
            <a:pPr algn="r">
              <a:spcAft>
                <a:spcPts val="600"/>
              </a:spcAft>
              <a:defRPr/>
            </a:pPr>
            <a:endParaRPr lang="hr-HR" sz="2000" dirty="0">
              <a:solidFill>
                <a:schemeClr val="accent6">
                  <a:lumMod val="75000"/>
                </a:schemeClr>
              </a:solidFill>
              <a:cs typeface="Calibri" pitchFamily="34" charset="0"/>
            </a:endParaRPr>
          </a:p>
          <a:p>
            <a:pPr algn="r">
              <a:spcAft>
                <a:spcPts val="600"/>
              </a:spcAft>
              <a:defRPr/>
            </a:pPr>
            <a:endParaRPr lang="hr-HR" sz="2000" dirty="0">
              <a:solidFill>
                <a:schemeClr val="accent6">
                  <a:lumMod val="75000"/>
                </a:schemeClr>
              </a:solidFill>
              <a:cs typeface="Calibri" pitchFamily="34" charset="0"/>
            </a:endParaRPr>
          </a:p>
          <a:p>
            <a:pPr algn="r">
              <a:spcAft>
                <a:spcPts val="600"/>
              </a:spcAft>
              <a:defRPr/>
            </a:pPr>
            <a:r>
              <a:rPr lang="hr-HR" sz="2000" dirty="0">
                <a:solidFill>
                  <a:schemeClr val="bg2"/>
                </a:solidFill>
                <a:cs typeface="Calibri" pitchFamily="34" charset="0"/>
              </a:rPr>
              <a:t>Rijeka, 13. studeni 2012.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9" descr="prez_matlab.png"/>
          <p:cNvPicPr>
            <a:picLocks noChangeAspect="1"/>
          </p:cNvPicPr>
          <p:nvPr/>
        </p:nvPicPr>
        <p:blipFill>
          <a:blip r:embed="rId2" cstate="print"/>
          <a:srcRect b="18327"/>
          <a:stretch>
            <a:fillRect/>
          </a:stretch>
        </p:blipFill>
        <p:spPr bwMode="auto">
          <a:xfrm>
            <a:off x="1482725" y="1989138"/>
            <a:ext cx="61912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Poin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3763963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725863" y="2608263"/>
            <a:ext cx="1089025" cy="127000"/>
          </a:xfrm>
          <a:prstGeom prst="rect">
            <a:avLst/>
          </a:prstGeom>
          <a:solidFill>
            <a:srgbClr val="CECEE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25" name="Picture 24" descr="finge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2120900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prez_matlab_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2963863"/>
            <a:ext cx="25098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finge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21150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prez_matlab_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2965450"/>
            <a:ext cx="25161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finge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968750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dugme_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9575" y="2014538"/>
            <a:ext cx="7096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dugme_3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3" y="2017713"/>
            <a:ext cx="709612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prez_matlab.png"/>
          <p:cNvPicPr>
            <a:picLocks noChangeAspect="1"/>
          </p:cNvPicPr>
          <p:nvPr/>
        </p:nvPicPr>
        <p:blipFill>
          <a:blip r:embed="rId2" cstate="print"/>
          <a:srcRect b="18327"/>
          <a:stretch>
            <a:fillRect/>
          </a:stretch>
        </p:blipFill>
        <p:spPr bwMode="auto">
          <a:xfrm>
            <a:off x="1490663" y="1978025"/>
            <a:ext cx="61912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919163" y="766763"/>
            <a:ext cx="2428875" cy="630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Studenti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0086 -0.2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1371 0.080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15833 -0.14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7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prez_matlab.png"/>
          <p:cNvPicPr>
            <a:picLocks noChangeAspect="1"/>
          </p:cNvPicPr>
          <p:nvPr/>
        </p:nvPicPr>
        <p:blipFill>
          <a:blip r:embed="rId2" cstate="print"/>
          <a:srcRect b="18327"/>
          <a:stretch>
            <a:fillRect/>
          </a:stretch>
        </p:blipFill>
        <p:spPr bwMode="auto">
          <a:xfrm>
            <a:off x="1492250" y="1989138"/>
            <a:ext cx="61912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744913" y="2743200"/>
            <a:ext cx="1065212" cy="127000"/>
          </a:xfrm>
          <a:prstGeom prst="rect">
            <a:avLst/>
          </a:prstGeom>
          <a:solidFill>
            <a:srgbClr val="CECEE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12" name="Picture 11" descr="fing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68750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rez_matlab_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2906713"/>
            <a:ext cx="2006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19163" y="766763"/>
            <a:ext cx="2428875" cy="630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Studenti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4.44444E-6 -0.17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8838" y="1785938"/>
            <a:ext cx="7529512" cy="459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r>
              <a:rPr lang="hr-HR" sz="2500" dirty="0">
                <a:solidFill>
                  <a:schemeClr val="tx2"/>
                </a:solidFill>
                <a:cs typeface="Calibri" pitchFamily="34" charset="0"/>
              </a:rPr>
              <a:t>Motivacija za uvođenje udaljenih laboratorija</a:t>
            </a:r>
          </a:p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r>
              <a:rPr lang="hr-HR" sz="2500" dirty="0">
                <a:solidFill>
                  <a:schemeClr val="tx2"/>
                </a:solidFill>
                <a:cs typeface="Calibri" pitchFamily="34" charset="0"/>
              </a:rPr>
              <a:t>Prednosti</a:t>
            </a:r>
          </a:p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r>
              <a:rPr lang="hr-HR" sz="2500" dirty="0">
                <a:solidFill>
                  <a:schemeClr val="tx2"/>
                </a:solidFill>
                <a:cs typeface="Calibri" pitchFamily="34" charset="0"/>
              </a:rPr>
              <a:t>Alat</a:t>
            </a:r>
          </a:p>
          <a:p>
            <a:pPr marL="1080000" lvl="3" indent="-457200">
              <a:spcAft>
                <a:spcPts val="600"/>
              </a:spcAft>
              <a:buSzPct val="70000"/>
              <a:buFont typeface="Wingdings" pitchFamily="2" charset="2"/>
              <a:buChar char="î"/>
              <a:defRPr/>
            </a:pPr>
            <a:r>
              <a:rPr lang="hr-HR" sz="2500" dirty="0">
                <a:solidFill>
                  <a:schemeClr val="tx2"/>
                </a:solidFill>
                <a:cs typeface="Calibri" pitchFamily="34" charset="0"/>
              </a:rPr>
              <a:t>Nastavnici</a:t>
            </a:r>
          </a:p>
          <a:p>
            <a:pPr marL="1080000" lvl="3" indent="-457200">
              <a:spcAft>
                <a:spcPts val="600"/>
              </a:spcAft>
              <a:buSzPct val="70000"/>
              <a:buFont typeface="Wingdings" pitchFamily="2" charset="2"/>
              <a:buChar char="î"/>
              <a:defRPr/>
            </a:pPr>
            <a:r>
              <a:rPr lang="hr-HR" sz="2500" dirty="0">
                <a:solidFill>
                  <a:schemeClr val="tx2"/>
                </a:solidFill>
                <a:cs typeface="Calibri" pitchFamily="34" charset="0"/>
              </a:rPr>
              <a:t>Studenti</a:t>
            </a:r>
          </a:p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r>
              <a:rPr lang="hr-HR" sz="2500" dirty="0">
                <a:solidFill>
                  <a:schemeClr val="tx2"/>
                </a:solidFill>
                <a:cs typeface="Calibri" pitchFamily="34" charset="0"/>
              </a:rPr>
              <a:t>Rad s Matlabom</a:t>
            </a:r>
          </a:p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endParaRPr lang="hr-HR" sz="2500" dirty="0">
              <a:solidFill>
                <a:schemeClr val="tx2"/>
              </a:solidFill>
              <a:cs typeface="Calibri" pitchFamily="34" charset="0"/>
            </a:endParaRPr>
          </a:p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endParaRPr lang="hr-HR" sz="2500" dirty="0">
              <a:solidFill>
                <a:schemeClr val="tx2"/>
              </a:solidFill>
              <a:cs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hr-H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hr-H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163" y="766763"/>
            <a:ext cx="2428875" cy="630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Sadržaj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8838" y="1785938"/>
            <a:ext cx="7529512" cy="459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r>
              <a:rPr lang="hr-HR" sz="2500" dirty="0">
                <a:solidFill>
                  <a:schemeClr val="tx2"/>
                </a:solidFill>
                <a:cs typeface="Calibri" pitchFamily="34" charset="0"/>
              </a:rPr>
              <a:t>Omogućiti studentima pristup stvarnoj, realnoj, laboratorijskoj opremi preko Interneta.</a:t>
            </a:r>
          </a:p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endParaRPr lang="hr-HR" sz="2500" dirty="0">
              <a:solidFill>
                <a:schemeClr val="tx2"/>
              </a:solidFill>
              <a:cs typeface="Calibri" pitchFamily="34" charset="0"/>
            </a:endParaRPr>
          </a:p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endParaRPr lang="hr-HR" sz="2500" dirty="0">
              <a:solidFill>
                <a:schemeClr val="tx2"/>
              </a:solidFill>
              <a:cs typeface="Calibri" pitchFamily="34" charset="0"/>
            </a:endParaRPr>
          </a:p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endParaRPr lang="hr-HR" sz="2500" dirty="0">
              <a:solidFill>
                <a:schemeClr val="tx2"/>
              </a:solidFill>
              <a:cs typeface="Calibri" pitchFamily="34" charset="0"/>
            </a:endParaRPr>
          </a:p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endParaRPr lang="hr-HR" sz="2500" dirty="0">
              <a:solidFill>
                <a:schemeClr val="tx2"/>
              </a:solidFill>
              <a:cs typeface="Calibri" pitchFamily="34" charset="0"/>
            </a:endParaRPr>
          </a:p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endParaRPr lang="hr-HR" sz="2500" dirty="0">
              <a:solidFill>
                <a:schemeClr val="tx2"/>
              </a:solidFill>
              <a:cs typeface="Calibri" pitchFamily="34" charset="0"/>
            </a:endParaRPr>
          </a:p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endParaRPr lang="hr-HR" sz="2500" dirty="0">
              <a:solidFill>
                <a:schemeClr val="tx2"/>
              </a:solidFill>
              <a:cs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hr-H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hr-H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163" y="766763"/>
            <a:ext cx="2428875" cy="630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Motivacija</a:t>
            </a:r>
          </a:p>
        </p:txBody>
      </p:sp>
      <p:pic>
        <p:nvPicPr>
          <p:cNvPr id="7172" name="Picture 3" descr="remote lab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3068638"/>
            <a:ext cx="57864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8838" y="1785938"/>
            <a:ext cx="7529512" cy="459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r>
              <a:rPr lang="hr-HR" sz="2500" dirty="0">
                <a:solidFill>
                  <a:schemeClr val="tx2"/>
                </a:solidFill>
                <a:cs typeface="Calibri" pitchFamily="34" charset="0"/>
              </a:rPr>
              <a:t>Studenti mogu sami organizirati svoje vrijeme i aktivnosti,</a:t>
            </a:r>
          </a:p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r>
              <a:rPr lang="pl-PL" sz="2500" dirty="0">
                <a:solidFill>
                  <a:schemeClr val="tx2"/>
                </a:solidFill>
                <a:cs typeface="Calibri" pitchFamily="34" charset="0"/>
              </a:rPr>
              <a:t>Laboratorij je dostupan studentima 7 dana u tjednu 24 sata,</a:t>
            </a:r>
          </a:p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r>
              <a:rPr lang="hr-HR" sz="2500" dirty="0">
                <a:solidFill>
                  <a:schemeClr val="tx2"/>
                </a:solidFill>
                <a:cs typeface="Calibri" pitchFamily="34" charset="0"/>
              </a:rPr>
              <a:t>Postojeća oprema se može bolje iskoristiti.</a:t>
            </a:r>
          </a:p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endParaRPr lang="hr-HR" sz="2500" dirty="0">
              <a:solidFill>
                <a:schemeClr val="tx2"/>
              </a:solidFill>
              <a:cs typeface="Calibri" pitchFamily="34" charset="0"/>
            </a:endParaRPr>
          </a:p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endParaRPr lang="hr-HR" sz="2500" dirty="0">
              <a:solidFill>
                <a:schemeClr val="tx2"/>
              </a:solidFill>
              <a:cs typeface="Calibri" pitchFamily="34" charset="0"/>
            </a:endParaRPr>
          </a:p>
          <a:p>
            <a:pPr marL="360000" lvl="1" indent="-360000">
              <a:spcAft>
                <a:spcPts val="600"/>
              </a:spcAft>
              <a:buSzPct val="70000"/>
              <a:buFont typeface="Wingdings" pitchFamily="2" charset="2"/>
              <a:buChar char="ì"/>
              <a:defRPr/>
            </a:pPr>
            <a:endParaRPr lang="hr-HR" sz="2500" dirty="0">
              <a:solidFill>
                <a:schemeClr val="tx2"/>
              </a:solidFill>
              <a:cs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hr-H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hr-H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163" y="766763"/>
            <a:ext cx="2428875" cy="630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Prednosti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5859" b="22308"/>
          <a:stretch>
            <a:fillRect/>
          </a:stretch>
        </p:blipFill>
        <p:spPr bwMode="auto">
          <a:xfrm>
            <a:off x="1452563" y="2027238"/>
            <a:ext cx="6199187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rez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413" y="2532063"/>
            <a:ext cx="785812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rez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350" y="2547938"/>
            <a:ext cx="7826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ointe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232150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ointe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2517775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t="5859" b="22118"/>
          <a:stretch>
            <a:fillRect/>
          </a:stretch>
        </p:blipFill>
        <p:spPr bwMode="auto">
          <a:xfrm>
            <a:off x="1428750" y="2017713"/>
            <a:ext cx="61991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ointe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2874963"/>
            <a:ext cx="1793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 t="11182" b="6787"/>
          <a:stretch>
            <a:fillRect/>
          </a:stretch>
        </p:blipFill>
        <p:spPr bwMode="auto">
          <a:xfrm>
            <a:off x="1444625" y="2016125"/>
            <a:ext cx="6199188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ointe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0063" y="3898900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 t="10254" b="17723"/>
          <a:stretch>
            <a:fillRect/>
          </a:stretch>
        </p:blipFill>
        <p:spPr bwMode="auto">
          <a:xfrm>
            <a:off x="1436688" y="2017713"/>
            <a:ext cx="61991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919163" y="766763"/>
            <a:ext cx="2428875" cy="630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Nastavnici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4224 0.2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00017 0.25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34583 -0.022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15521 -0.250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/>
          <a:srcRect t="10254" b="17723"/>
          <a:stretch>
            <a:fillRect/>
          </a:stretch>
        </p:blipFill>
        <p:spPr bwMode="auto">
          <a:xfrm>
            <a:off x="1446213" y="2017713"/>
            <a:ext cx="61991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oin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088" y="287496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367338" y="3375025"/>
            <a:ext cx="1571625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1589088" y="3341688"/>
            <a:ext cx="793750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600" dirty="0" err="1">
                <a:latin typeface="+mn-lt"/>
              </a:rPr>
              <a:t>Radiokomunikcije</a:t>
            </a:r>
            <a:endParaRPr lang="hr-HR" sz="6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t="10986" b="16991"/>
          <a:stretch>
            <a:fillRect/>
          </a:stretch>
        </p:blipFill>
        <p:spPr bwMode="auto">
          <a:xfrm>
            <a:off x="1438275" y="2017713"/>
            <a:ext cx="61991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Poin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588" y="3898900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t="14063" r="1588" b="17188"/>
          <a:stretch>
            <a:fillRect/>
          </a:stretch>
        </p:blipFill>
        <p:spPr bwMode="auto">
          <a:xfrm>
            <a:off x="1438275" y="2017713"/>
            <a:ext cx="6199188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367338" y="3303588"/>
            <a:ext cx="1571625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62300" y="3389313"/>
            <a:ext cx="41116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00"/>
              <a:t>OFDM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70238" y="3762375"/>
            <a:ext cx="7429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600"/>
              <a:t>http://htv1.hrt.hr/</a:t>
            </a:r>
          </a:p>
        </p:txBody>
      </p:sp>
      <p:pic>
        <p:nvPicPr>
          <p:cNvPr id="24" name="Picture 23" descr="Poin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150" y="2803525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71825" y="3894138"/>
            <a:ext cx="16430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600"/>
              <a:t>http://193.198.34.123./Matlab/index.php</a:t>
            </a:r>
          </a:p>
        </p:txBody>
      </p:sp>
      <p:pic>
        <p:nvPicPr>
          <p:cNvPr id="20" name="Picture 19" descr="Poin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3" y="316071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Poin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7025" y="4041775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 t="11719" b="16258"/>
          <a:stretch>
            <a:fillRect/>
          </a:stretch>
        </p:blipFill>
        <p:spPr bwMode="auto">
          <a:xfrm>
            <a:off x="1438275" y="2017713"/>
            <a:ext cx="61991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919163" y="766763"/>
            <a:ext cx="2428875" cy="630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Nastavnici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0393 L -0.37014 0.0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32864 0.087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069 L -0.26458 -0.13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25973 0.1263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08 L -0.09427 -0.2594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student_1.png"/>
          <p:cNvPicPr>
            <a:picLocks noChangeAspect="1"/>
          </p:cNvPicPr>
          <p:nvPr/>
        </p:nvPicPr>
        <p:blipFill>
          <a:blip r:embed="rId2" cstate="print"/>
          <a:srcRect b="22391"/>
          <a:stretch>
            <a:fillRect/>
          </a:stretch>
        </p:blipFill>
        <p:spPr bwMode="auto">
          <a:xfrm>
            <a:off x="1509713" y="2089150"/>
            <a:ext cx="62150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oin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898900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udent_2.png"/>
          <p:cNvPicPr>
            <a:picLocks noChangeAspect="1"/>
          </p:cNvPicPr>
          <p:nvPr/>
        </p:nvPicPr>
        <p:blipFill>
          <a:blip r:embed="rId4" cstate="print"/>
          <a:srcRect b="25540"/>
          <a:stretch>
            <a:fillRect/>
          </a:stretch>
        </p:blipFill>
        <p:spPr bwMode="auto">
          <a:xfrm>
            <a:off x="1500188" y="2089150"/>
            <a:ext cx="62134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oin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4089400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tudent_3.png"/>
          <p:cNvPicPr>
            <a:picLocks noChangeAspect="1"/>
          </p:cNvPicPr>
          <p:nvPr/>
        </p:nvPicPr>
        <p:blipFill>
          <a:blip r:embed="rId5" cstate="print"/>
          <a:srcRect t="11386"/>
          <a:stretch>
            <a:fillRect/>
          </a:stretch>
        </p:blipFill>
        <p:spPr bwMode="auto">
          <a:xfrm>
            <a:off x="1500188" y="2119313"/>
            <a:ext cx="61991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tudent_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9713" y="2441575"/>
            <a:ext cx="49371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oin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2732088"/>
            <a:ext cx="1793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oint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563" y="2349500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 t="14249" r="1089" b="4501"/>
          <a:stretch>
            <a:fillRect/>
          </a:stretch>
        </p:blipFill>
        <p:spPr bwMode="auto">
          <a:xfrm>
            <a:off x="1484313" y="2089150"/>
            <a:ext cx="61991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19163" y="766763"/>
            <a:ext cx="2428875" cy="630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Studenti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-0.2882 -0.1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19549 -0.20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0.09791 -0.056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56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8 -0.0007 L -0.0408 0.020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Point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4621213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1" descr="student_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713" y="2473325"/>
            <a:ext cx="49371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 t="14249" r="1089" b="4501"/>
          <a:stretch>
            <a:fillRect/>
          </a:stretch>
        </p:blipFill>
        <p:spPr bwMode="auto">
          <a:xfrm>
            <a:off x="1477963" y="2120900"/>
            <a:ext cx="61991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oint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549525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tudent_5.png"/>
          <p:cNvPicPr>
            <a:picLocks noChangeAspect="1"/>
          </p:cNvPicPr>
          <p:nvPr/>
        </p:nvPicPr>
        <p:blipFill>
          <a:blip r:embed="rId5" cstate="print"/>
          <a:srcRect b="12665"/>
          <a:stretch>
            <a:fillRect/>
          </a:stretch>
        </p:blipFill>
        <p:spPr bwMode="auto">
          <a:xfrm>
            <a:off x="1444625" y="2120900"/>
            <a:ext cx="61991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Point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906838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student_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4625" y="2120900"/>
            <a:ext cx="61991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oint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3549650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prez_matlab.png"/>
          <p:cNvPicPr>
            <a:picLocks noChangeAspect="1"/>
          </p:cNvPicPr>
          <p:nvPr/>
        </p:nvPicPr>
        <p:blipFill>
          <a:blip r:embed="rId7" cstate="print"/>
          <a:srcRect b="18327"/>
          <a:stretch>
            <a:fillRect/>
          </a:stretch>
        </p:blipFill>
        <p:spPr bwMode="auto">
          <a:xfrm>
            <a:off x="1423988" y="1989138"/>
            <a:ext cx="62499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19163" y="766763"/>
            <a:ext cx="2428875" cy="630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Studenti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7014 0.25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32274 0.086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12829 0.129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rez_matlab.png"/>
          <p:cNvPicPr>
            <a:picLocks noChangeAspect="1"/>
          </p:cNvPicPr>
          <p:nvPr/>
        </p:nvPicPr>
        <p:blipFill>
          <a:blip r:embed="rId2" cstate="print"/>
          <a:srcRect b="18327"/>
          <a:stretch>
            <a:fillRect/>
          </a:stretch>
        </p:blipFill>
        <p:spPr bwMode="auto">
          <a:xfrm>
            <a:off x="1482725" y="1989138"/>
            <a:ext cx="61912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ing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3049588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rez_matlab_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2620963"/>
            <a:ext cx="15398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814638" y="3343275"/>
            <a:ext cx="1500187" cy="142875"/>
          </a:xfrm>
          <a:prstGeom prst="rect">
            <a:avLst/>
          </a:prstGeom>
          <a:solidFill>
            <a:srgbClr val="CECEE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10" name="Picture 9" descr="fing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251301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722688" y="2478088"/>
            <a:ext cx="1093787" cy="119062"/>
          </a:xfrm>
          <a:prstGeom prst="rect">
            <a:avLst/>
          </a:prstGeom>
          <a:solidFill>
            <a:srgbClr val="CECEE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14" name="Picture 13" descr="prez_matlab_2.png"/>
          <p:cNvPicPr>
            <a:picLocks noChangeAspect="1"/>
          </p:cNvPicPr>
          <p:nvPr/>
        </p:nvPicPr>
        <p:blipFill>
          <a:blip r:embed="rId5" cstate="print"/>
          <a:srcRect l="21855" t="8617" r="22272" b="28014"/>
          <a:stretch>
            <a:fillRect/>
          </a:stretch>
        </p:blipFill>
        <p:spPr bwMode="auto">
          <a:xfrm>
            <a:off x="2784475" y="2225675"/>
            <a:ext cx="35020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ing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2763838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prez_matlab_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3192463"/>
            <a:ext cx="12969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Pointer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38" y="4406900"/>
            <a:ext cx="1793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919163" y="766763"/>
            <a:ext cx="2428875" cy="630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Studenti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427 -0.077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092 L -0.03559 0.119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08437 -0.079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8784 -0.0965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mjena Moodle sustava za realizaciju udaljenog laboratorija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Primjena Moodle sustava za realizaciju udaljenog laboratorija</Template>
  <TotalTime>0</TotalTime>
  <Words>95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Primjena Moodle sustava za realizaciju udaljenog laboratorija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Marinko Lipovac</dc:creator>
  <cp:lastModifiedBy>LIPOVAC</cp:lastModifiedBy>
  <cp:revision>1</cp:revision>
  <dcterms:created xsi:type="dcterms:W3CDTF">2012-10-19T19:34:16Z</dcterms:created>
  <dcterms:modified xsi:type="dcterms:W3CDTF">2012-10-19T19:34:43Z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TC102862171033</vt:lpwstr>
  </property>
</Properties>
</file>